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handoutMasterIdLst>
    <p:handoutMasterId r:id="rId16"/>
  </p:handoutMasterIdLst>
  <p:sldIdLst>
    <p:sldId id="623" r:id="rId2"/>
    <p:sldId id="624" r:id="rId3"/>
    <p:sldId id="625" r:id="rId4"/>
    <p:sldId id="626" r:id="rId5"/>
    <p:sldId id="627" r:id="rId6"/>
    <p:sldId id="628" r:id="rId7"/>
    <p:sldId id="629" r:id="rId8"/>
    <p:sldId id="622" r:id="rId9"/>
    <p:sldId id="615" r:id="rId10"/>
    <p:sldId id="616" r:id="rId11"/>
    <p:sldId id="630" r:id="rId12"/>
    <p:sldId id="631" r:id="rId13"/>
    <p:sldId id="63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海涛" initials="张海涛" lastIdx="1" clrIdx="0"/>
  <p:cmAuthor id="1" name="Eric" initials="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704" autoAdjust="0"/>
  </p:normalViewPr>
  <p:slideViewPr>
    <p:cSldViewPr>
      <p:cViewPr varScale="1">
        <p:scale>
          <a:sx n="73" d="100"/>
          <a:sy n="73" d="100"/>
        </p:scale>
        <p:origin x="1278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23C21-6AA6-44D1-91E2-17FD91E90377}" type="datetimeFigureOut">
              <a:rPr lang="zh-CN" altLang="en-US" smtClean="0"/>
              <a:pPr/>
              <a:t>2017/10/24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48EEF-1EFF-4637-91EE-5CB86837A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8619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6312D-2A50-4C22-9F60-D28ACED3F5D0}" type="datetimeFigureOut">
              <a:rPr lang="zh-CN" altLang="en-US" smtClean="0"/>
              <a:pPr/>
              <a:t>2017/10/24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44B1C-67FC-4AF9-9DC2-4E52A5F360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7604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5"/>
          <p:cNvSpPr txBox="1"/>
          <p:nvPr userDrawn="1"/>
        </p:nvSpPr>
        <p:spPr>
          <a:xfrm>
            <a:off x="5868144" y="40466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软件与微电子学院</a:t>
            </a:r>
            <a:endParaRPr lang="en-US" altLang="zh-CN" sz="2400" dirty="0">
              <a:solidFill>
                <a:schemeClr val="tx2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tx2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School of  Software</a:t>
            </a:r>
            <a:r>
              <a:rPr lang="en-US" altLang="zh-CN" sz="1200" baseline="0" dirty="0">
                <a:solidFill>
                  <a:schemeClr val="tx2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&amp; Microelectronics</a:t>
            </a:r>
            <a:endParaRPr lang="zh-CN" altLang="en-US" sz="700" dirty="0">
              <a:solidFill>
                <a:schemeClr val="tx2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8" name="Picture 2" descr="C:\Users\Lee\Desktop\北京大学 log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7"/>
            <a:ext cx="2448272" cy="733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481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7357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094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724644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06306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69020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6770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889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7952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28596" y="6286520"/>
            <a:ext cx="82868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7"/>
          <p:cNvSpPr txBox="1"/>
          <p:nvPr userDrawn="1"/>
        </p:nvSpPr>
        <p:spPr>
          <a:xfrm>
            <a:off x="6948264" y="6392361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Fintech</a:t>
            </a:r>
            <a:endParaRPr lang="zh-CN" altLang="en-US" sz="1200" b="1" dirty="0">
              <a:solidFill>
                <a:schemeClr val="tx2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95536" y="1124744"/>
            <a:ext cx="6120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8028384" y="1124744"/>
            <a:ext cx="6480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Lee\Desktop\北京大学 log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923721"/>
            <a:ext cx="1224136" cy="3666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201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7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78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33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08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00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4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55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ED2748-775D-430E-B1E1-FFAF01975535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D19C5-F530-40F2-AAD2-94D7CF69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84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512" y="2060848"/>
            <a:ext cx="9430816" cy="1470025"/>
          </a:xfrm>
        </p:spPr>
        <p:txBody>
          <a:bodyPr>
            <a:normAutofit fontScale="90000"/>
          </a:bodyPr>
          <a:lstStyle/>
          <a:p>
            <a:r>
              <a:rPr lang="zh-CN" altLang="en-US" sz="6700" dirty="0" smtClean="0"/>
              <a:t>“看脸”时</a:t>
            </a:r>
            <a:r>
              <a:rPr lang="zh-CN" altLang="en-US" sz="6700" dirty="0" smtClean="0"/>
              <a:t>代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15616" y="4077072"/>
            <a:ext cx="5922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课题：人脸识别之验活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/>
              <a:t>成</a:t>
            </a:r>
            <a:r>
              <a:rPr lang="zh-CN" altLang="en-US" b="1" dirty="0" smtClean="0"/>
              <a:t>员：孙媛  杨法偿  汪蕴哲  吴勃志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395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3DBC-7E67-4A4F-92F8-6526EE8E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四、主</a:t>
            </a:r>
            <a:r>
              <a:rPr lang="zh-CN" altLang="en-US" dirty="0" smtClean="0"/>
              <a:t>要思路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6C9D2-F317-49DE-8479-D1EF6E71F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340769"/>
            <a:ext cx="4447330" cy="4907638"/>
          </a:xfrm>
        </p:spPr>
        <p:txBody>
          <a:bodyPr/>
          <a:lstStyle/>
          <a:p>
            <a:r>
              <a:rPr lang="zh-CN" altLang="en-US" sz="2800" dirty="0" smtClean="0"/>
              <a:t>设计方案：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实时互</a:t>
            </a:r>
            <a:r>
              <a:rPr lang="zh-CN" altLang="zh-CN" b="1" dirty="0" smtClean="0"/>
              <a:t>动</a:t>
            </a:r>
            <a:r>
              <a:rPr lang="zh-CN" altLang="en-US" b="1" dirty="0" smtClean="0"/>
              <a:t>。组合眨眼、张嘴、转头角度一系列动作，形成一个较大的密码空间。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基于人眼反射成像的原理验</a:t>
            </a:r>
            <a:r>
              <a:rPr lang="zh-CN" altLang="zh-CN" b="1" dirty="0" smtClean="0"/>
              <a:t>活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基于人眼视线焦点的随机性验活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基于生物应激反应行为验活</a:t>
            </a:r>
            <a:r>
              <a:rPr lang="zh-CN" altLang="zh-CN" dirty="0"/>
              <a:t>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1340769"/>
            <a:ext cx="4113221" cy="2689412"/>
          </a:xfrm>
          <a:prstGeom prst="rect">
            <a:avLst/>
          </a:prstGeom>
        </p:spPr>
      </p:pic>
      <p:pic>
        <p:nvPicPr>
          <p:cNvPr id="7" name="video-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0152" y="4213726"/>
            <a:ext cx="1998282" cy="20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3BC9-59B3-49C5-96E7-0DFE4FDE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</a:t>
            </a:r>
            <a:r>
              <a:rPr lang="zh-CN" altLang="zh-CN" dirty="0" smtClean="0"/>
              <a:t>项</a:t>
            </a:r>
            <a:r>
              <a:rPr lang="zh-CN" altLang="zh-CN" dirty="0"/>
              <a:t>目分工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95285-4F30-4447-9D0E-369FE2724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dirty="0"/>
              <a:t>孙媛：负责前期研究现状的调查，资料收集、阅读以及分析，总结出实行方案以及做可行性分析，与其他成员共同参与应用的开发。</a:t>
            </a:r>
          </a:p>
          <a:p>
            <a:endParaRPr lang="zh-CN" altLang="zh-CN" dirty="0"/>
          </a:p>
          <a:p>
            <a:r>
              <a:rPr lang="zh-CN" altLang="zh-CN" dirty="0"/>
              <a:t>杨法偿：负责产品现状的调查，收集</a:t>
            </a:r>
            <a:r>
              <a:rPr lang="en-US" altLang="zh-CN" dirty="0"/>
              <a:t>API</a:t>
            </a:r>
            <a:r>
              <a:rPr lang="zh-CN" altLang="zh-CN" dirty="0"/>
              <a:t>，并通过做实验分析</a:t>
            </a:r>
            <a:r>
              <a:rPr lang="en-US" altLang="zh-CN" dirty="0"/>
              <a:t>API</a:t>
            </a:r>
            <a:r>
              <a:rPr lang="zh-CN" altLang="zh-CN" dirty="0"/>
              <a:t>的可用性，与其他成员共同参与应用的开发。</a:t>
            </a:r>
          </a:p>
          <a:p>
            <a:endParaRPr lang="zh-CN" altLang="zh-CN" dirty="0"/>
          </a:p>
          <a:p>
            <a:r>
              <a:rPr lang="zh-CN" altLang="zh-CN" dirty="0"/>
              <a:t>汪蕴哲：负责产品的需求分析，收集</a:t>
            </a:r>
            <a:r>
              <a:rPr lang="en-US" altLang="zh-CN" dirty="0"/>
              <a:t>API</a:t>
            </a:r>
            <a:r>
              <a:rPr lang="zh-CN" altLang="zh-CN" dirty="0"/>
              <a:t>，并通过做实验分析</a:t>
            </a:r>
            <a:r>
              <a:rPr lang="en-US" altLang="zh-CN" dirty="0"/>
              <a:t>API</a:t>
            </a:r>
            <a:r>
              <a:rPr lang="zh-CN" altLang="zh-CN" dirty="0"/>
              <a:t>的可用性，与其他成员共同参与应用的开发。</a:t>
            </a:r>
          </a:p>
          <a:p>
            <a:endParaRPr lang="zh-CN" altLang="zh-CN" dirty="0"/>
          </a:p>
          <a:p>
            <a:r>
              <a:rPr lang="zh-CN" altLang="zh-CN" dirty="0"/>
              <a:t>吴勃志：负责整个项目的方案策划以及论文的策划，与其他成员共同参与应用的开发。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4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85C1-A9A0-4A15-BD94-816CC127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zh-CN" dirty="0" smtClean="0"/>
              <a:t>项</a:t>
            </a:r>
            <a:r>
              <a:rPr lang="zh-CN" altLang="zh-CN" dirty="0"/>
              <a:t>目计划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7E74F-9CF0-4C13-AACF-F4B4F337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第一阶段（2017年10月17日 - 2017年10月24日）：</a:t>
            </a:r>
            <a:endParaRPr lang="zh-CN" altLang="zh-CN" dirty="0"/>
          </a:p>
          <a:p>
            <a:pPr marL="0" indent="0" algn="dist">
              <a:buNone/>
            </a:pPr>
            <a:r>
              <a:rPr lang="en-US" altLang="zh-CN" dirty="0"/>
              <a:t>     </a:t>
            </a:r>
            <a:r>
              <a:rPr lang="zh-CN" altLang="zh-CN" dirty="0"/>
              <a:t>资料收集阶段，阅读项目相关的论文，对目前的研究现状、该方向的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dirty="0"/>
              <a:t>     </a:t>
            </a:r>
            <a:r>
              <a:rPr lang="zh-CN" altLang="zh-CN" dirty="0"/>
              <a:t>研究方法和实现方案有基本的了解，并提出自己的想法。目前已完成。</a:t>
            </a:r>
          </a:p>
          <a:p>
            <a:pPr marL="0" indent="0" algn="l">
              <a:buNone/>
            </a:pPr>
            <a:endParaRPr lang="zh-CN" altLang="zh-CN" dirty="0"/>
          </a:p>
          <a:p>
            <a:r>
              <a:rPr lang="zh-CN" altLang="zh-CN" b="1" dirty="0"/>
              <a:t>第二阶段（2017年10月25日 - 2017年11月15日）：</a:t>
            </a:r>
            <a:endParaRPr lang="zh-CN" altLang="zh-CN" dirty="0"/>
          </a:p>
          <a:p>
            <a:pPr marL="0" indent="0" algn="l">
              <a:buNone/>
            </a:pPr>
            <a:r>
              <a:rPr lang="en-US" altLang="zh-CN" dirty="0"/>
              <a:t>     </a:t>
            </a:r>
            <a:r>
              <a:rPr lang="zh-CN" altLang="zh-CN" dirty="0"/>
              <a:t>实验阶段，广泛尝试不同API，通过做实验最终选出能用于本项目的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dirty="0"/>
              <a:t>     </a:t>
            </a:r>
            <a:r>
              <a:rPr lang="zh-CN" altLang="zh-CN" dirty="0"/>
              <a:t>API，并根据实验结果排除不可行的方案。</a:t>
            </a:r>
          </a:p>
          <a:p>
            <a:pPr marL="0" indent="0" algn="l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1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3DBC-7E67-4A4F-92F8-6526EE8E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zh-CN" dirty="0" smtClean="0"/>
              <a:t>项</a:t>
            </a:r>
            <a:r>
              <a:rPr lang="zh-CN" altLang="zh-CN" dirty="0"/>
              <a:t>目计划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6C9D2-F317-49DE-8479-D1EF6E71F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b="1" dirty="0"/>
              <a:t>第三阶段（2017年11月16日 - 2017年12月13日）：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实现阶段，将可行方案确立后，开始APP的开发，根据市场调查，我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们选择了Android作为开发平台，所有组员将参与到应用的最终实现，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并在开发完成后对其进行测试和Bug排除。</a:t>
            </a:r>
          </a:p>
          <a:p>
            <a:pPr marL="0" indent="0">
              <a:buNone/>
            </a:pPr>
            <a:endParaRPr lang="zh-CN" altLang="zh-CN" dirty="0"/>
          </a:p>
          <a:p>
            <a:r>
              <a:rPr lang="zh-CN" altLang="zh-CN" b="1" dirty="0"/>
              <a:t>第四阶段（2017年12月14日 - 2018年1月14日）：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/>
              <a:t>     </a:t>
            </a:r>
            <a:r>
              <a:rPr lang="zh-CN" altLang="zh-CN"/>
              <a:t>论文</a:t>
            </a:r>
            <a:r>
              <a:rPr lang="zh-CN" altLang="zh-CN" dirty="0"/>
              <a:t>撰写阶段，将完成的APP投入应用，根据APP的使用情况分析经</a:t>
            </a: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验和教训，并撰写论文。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228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3BC9-59B3-49C5-96E7-0DFE4FDE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zh-CN" altLang="en-US" dirty="0" smtClean="0"/>
              <a:t>选</a:t>
            </a:r>
            <a:r>
              <a:rPr lang="zh-CN" altLang="en-US" dirty="0"/>
              <a:t>题背景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95285-4F30-4447-9D0E-369FE2724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月，</a:t>
            </a:r>
            <a:r>
              <a:rPr lang="zh-CN" altLang="zh-CN" dirty="0"/>
              <a:t>旷视科技</a:t>
            </a:r>
            <a:r>
              <a:rPr lang="en-US" altLang="zh-CN" dirty="0"/>
              <a:t>CEO</a:t>
            </a:r>
            <a:r>
              <a:rPr lang="zh-CN" altLang="zh-CN" dirty="0"/>
              <a:t>印奇荣登福布斯颁布的亚洲</a:t>
            </a:r>
            <a:r>
              <a:rPr lang="en-US" altLang="zh-CN" dirty="0"/>
              <a:t>30</a:t>
            </a:r>
            <a:r>
              <a:rPr lang="zh-CN" altLang="zh-CN" dirty="0"/>
              <a:t>岁以下领袖人物企业科技人物排行榜的榜首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月人工智能被上升为国家</a:t>
            </a:r>
            <a:r>
              <a:rPr lang="zh-CN" altLang="en-US" dirty="0" smtClean="0"/>
              <a:t>战略</a:t>
            </a:r>
            <a:r>
              <a:rPr lang="en-US" altLang="zh-CN" dirty="0" smtClean="0"/>
              <a:t>,</a:t>
            </a:r>
            <a:r>
              <a:rPr lang="zh-CN" altLang="en-US" dirty="0" smtClean="0"/>
              <a:t>人脸识别作为人工智能一个重要分支，必定也将水涨船高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日，由阿里开发的国内首家无人零售超市在浙江杭州国际博览中心亮相</a:t>
            </a:r>
            <a:endParaRPr lang="en-US" altLang="zh-CN" dirty="0"/>
          </a:p>
          <a:p>
            <a:r>
              <a:rPr lang="en-US" altLang="zh-CN" dirty="0" err="1" smtClean="0"/>
              <a:t>iphoneX</a:t>
            </a:r>
            <a:r>
              <a:rPr lang="zh-CN" altLang="en-US" dirty="0" smtClean="0"/>
              <a:t>作为作为苹果公司十周年特别版发布</a:t>
            </a:r>
            <a:r>
              <a:rPr lang="zh-CN" altLang="en-US" dirty="0"/>
              <a:t>采用人脸</a:t>
            </a:r>
            <a:r>
              <a:rPr lang="zh-CN" altLang="en-US" dirty="0" smtClean="0"/>
              <a:t>识别，代替原先的指纹识别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1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85C1-A9A0-4A15-BD94-816CC127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二、身</a:t>
            </a:r>
            <a:r>
              <a:rPr lang="zh-CN" altLang="en-US" dirty="0"/>
              <a:t>边的刷脸</a:t>
            </a:r>
            <a:endParaRPr lang="en-US" altLang="zh-CN" dirty="0"/>
          </a:p>
        </p:txBody>
      </p:sp>
      <p:pic>
        <p:nvPicPr>
          <p:cNvPr id="4" name="Picture 2" descr="C:\Users\King\Desktop\129450858_14846496373971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557" y="1458415"/>
            <a:ext cx="3931680" cy="275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54763" y="4468470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 ，北京西站，进站采用人脸识别</a:t>
            </a:r>
            <a:endParaRPr lang="zh-CN" altLang="en-US" dirty="0"/>
          </a:p>
        </p:txBody>
      </p:sp>
      <p:pic>
        <p:nvPicPr>
          <p:cNvPr id="6" name="Picture 3" descr="C:\Users\King\Desktop\t01fdec264c9084db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4514"/>
            <a:ext cx="3888432" cy="328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9431" y="1596750"/>
            <a:ext cx="3636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月，龙门石窟</a:t>
            </a:r>
            <a:r>
              <a:rPr lang="zh-CN" altLang="en-US" dirty="0"/>
              <a:t>“智能刷脸入园</a:t>
            </a:r>
            <a:r>
              <a:rPr lang="zh-CN" altLang="en-US" dirty="0" smtClean="0"/>
              <a:t>”成为全国</a:t>
            </a:r>
            <a:r>
              <a:rPr lang="zh-CN" altLang="en-US" dirty="0"/>
              <a:t>首家“互联网</a:t>
            </a:r>
            <a:r>
              <a:rPr lang="en-US" altLang="zh-CN" dirty="0"/>
              <a:t>+”</a:t>
            </a:r>
            <a:r>
              <a:rPr lang="zh-CN" altLang="en-US" dirty="0"/>
              <a:t>智慧景区</a:t>
            </a:r>
          </a:p>
        </p:txBody>
      </p:sp>
    </p:spTree>
    <p:extLst>
      <p:ext uri="{BB962C8B-B14F-4D97-AF65-F5344CB8AC3E}">
        <p14:creationId xmlns:p14="http://schemas.microsoft.com/office/powerpoint/2010/main" val="13176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3DBC-7E67-4A4F-92F8-6526EE8E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二、身</a:t>
            </a:r>
            <a:r>
              <a:rPr lang="zh-CN" altLang="en-US" dirty="0"/>
              <a:t>边的刷脸</a:t>
            </a:r>
          </a:p>
        </p:txBody>
      </p:sp>
      <p:pic>
        <p:nvPicPr>
          <p:cNvPr id="4" name="Picture 2" descr="C:\Users\King\Desktop\1121825987_15083856309111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24" y="1772816"/>
            <a:ext cx="4320480" cy="30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67944" y="5292080"/>
            <a:ext cx="4464496" cy="65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杭州一中学</a:t>
            </a:r>
            <a:r>
              <a:rPr lang="zh-CN" altLang="en-US" dirty="0" smtClean="0"/>
              <a:t>食堂推出</a:t>
            </a:r>
            <a:r>
              <a:rPr lang="zh-CN" altLang="en-US" dirty="0"/>
              <a:t>刷脸点餐 整个过程只需</a:t>
            </a:r>
            <a:r>
              <a:rPr lang="en-US" altLang="zh-CN" dirty="0"/>
              <a:t>8</a:t>
            </a:r>
            <a:r>
              <a:rPr lang="zh-CN" altLang="en-US" dirty="0"/>
              <a:t>秒</a:t>
            </a:r>
          </a:p>
        </p:txBody>
      </p:sp>
      <p:pic>
        <p:nvPicPr>
          <p:cNvPr id="6" name="Picture 4" descr="C:\Users\King\Desktop\O5DU-fycnyhk90405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3328754" cy="36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4907" y="1553129"/>
            <a:ext cx="313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月，北京天坛公园刷脸出厕纸</a:t>
            </a:r>
            <a:endParaRPr lang="zh-CN" altLang="en-US" dirty="0"/>
          </a:p>
        </p:txBody>
      </p:sp>
      <p:pic>
        <p:nvPicPr>
          <p:cNvPr id="8" name="Picture 3" descr="C:\Users\King\Desktop\捕获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07" y="1553129"/>
            <a:ext cx="8311549" cy="497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7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三、研究现状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b="1" dirty="0"/>
              <a:t>3.1</a:t>
            </a:r>
            <a:r>
              <a:rPr lang="zh-CN" altLang="en-US" sz="2800" b="1" dirty="0"/>
              <a:t>技术研究现状</a:t>
            </a:r>
          </a:p>
          <a:p>
            <a:pPr marL="400056" lvl="1" indent="0">
              <a:buNone/>
            </a:pPr>
            <a:r>
              <a:rPr lang="zh-CN" altLang="en-US" sz="2600" b="1" dirty="0"/>
              <a:t>技术角度：</a:t>
            </a:r>
          </a:p>
          <a:p>
            <a:pPr marL="400056" lvl="1" indent="0">
              <a:buNone/>
            </a:pPr>
            <a:r>
              <a:rPr lang="zh-CN" altLang="en-US" sz="2600" b="1" dirty="0"/>
              <a:t> </a:t>
            </a:r>
            <a:r>
              <a:rPr lang="en-US" altLang="zh-CN" sz="2600" b="1" dirty="0" smtClean="0"/>
              <a:t>	</a:t>
            </a:r>
            <a:r>
              <a:rPr lang="zh-CN" altLang="en-US" sz="2600" b="1" dirty="0" smtClean="0"/>
              <a:t> </a:t>
            </a:r>
            <a:r>
              <a:rPr lang="zh-CN" altLang="en-US" sz="2600" b="1" dirty="0"/>
              <a:t>2D人脸识别，3D人脸识别，脸部分析生物验活</a:t>
            </a:r>
          </a:p>
          <a:p>
            <a:pPr marL="400056" lvl="1" indent="0">
              <a:buNone/>
            </a:pPr>
            <a:r>
              <a:rPr lang="zh-CN" altLang="en-US" sz="2600" b="1" dirty="0"/>
              <a:t>攻击类型：</a:t>
            </a:r>
          </a:p>
          <a:p>
            <a:pPr marL="400056" lvl="1" indent="0">
              <a:buNone/>
            </a:pPr>
            <a:r>
              <a:rPr lang="en-US" altLang="zh-CN" sz="2600" b="1" dirty="0" smtClean="0"/>
              <a:t>		</a:t>
            </a:r>
            <a:r>
              <a:rPr lang="zh-CN" altLang="en-US" sz="2600" b="1" dirty="0" smtClean="0"/>
              <a:t>静</a:t>
            </a:r>
            <a:r>
              <a:rPr lang="zh-CN" altLang="en-US" sz="2600" b="1" dirty="0"/>
              <a:t>态图片攻击，视频攻击，3D打印面罩攻击（VR虚拟攻击）</a:t>
            </a:r>
          </a:p>
          <a:p>
            <a:pPr marL="0" indent="0">
              <a:buNone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2512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86808" cy="70609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三、研究现状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700808"/>
            <a:ext cx="6711654" cy="4195481"/>
          </a:xfrm>
        </p:spPr>
        <p:txBody>
          <a:bodyPr/>
          <a:lstStyle/>
          <a:p>
            <a:r>
              <a:rPr lang="en-US" altLang="zh-CN" sz="2800" b="1" dirty="0">
                <a:sym typeface="+mn-ea"/>
              </a:rPr>
              <a:t>3.2 </a:t>
            </a:r>
            <a:r>
              <a:rPr lang="zh-CN" altLang="en-US" sz="2800" b="1" dirty="0">
                <a:sym typeface="+mn-ea"/>
              </a:rPr>
              <a:t>现有解决方案</a:t>
            </a:r>
            <a:endParaRPr lang="en-US" altLang="zh-CN" sz="2800" b="1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sz="2600" b="1" dirty="0"/>
              <a:t>1</a:t>
            </a:r>
            <a:r>
              <a:rPr lang="zh-CN" altLang="en-US" sz="2600" b="1" dirty="0"/>
              <a:t>、传统人脸识别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sz="2600" b="1" dirty="0"/>
              <a:t>2</a:t>
            </a:r>
            <a:r>
              <a:rPr lang="zh-CN" altLang="en-US" sz="2600" b="1" dirty="0"/>
              <a:t>、手持设备移动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sz="2600" b="1" dirty="0"/>
              <a:t>3</a:t>
            </a:r>
            <a:r>
              <a:rPr lang="zh-CN" altLang="en-US" sz="2600" b="1" dirty="0"/>
              <a:t>、改进算法</a:t>
            </a:r>
          </a:p>
          <a:p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284984"/>
            <a:ext cx="5342131" cy="27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三、研究现状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b="1" dirty="0">
                <a:sym typeface="+mn-ea"/>
              </a:rPr>
              <a:t>3.3 可能的解决方案</a:t>
            </a:r>
            <a:endParaRPr lang="en-US" altLang="zh-CN" sz="3600" b="1" dirty="0"/>
          </a:p>
          <a:p>
            <a:pPr lvl="1"/>
            <a:r>
              <a:rPr lang="en-US" altLang="zh-CN" sz="3400" b="1" dirty="0"/>
              <a:t>1</a:t>
            </a:r>
            <a:r>
              <a:rPr lang="zh-CN" altLang="en-US" sz="3400" b="1" dirty="0"/>
              <a:t>、利用闪光灯</a:t>
            </a:r>
          </a:p>
          <a:p>
            <a:pPr lvl="1"/>
            <a:r>
              <a:rPr lang="en-US" altLang="zh-CN" sz="3400" b="1" dirty="0"/>
              <a:t>2</a:t>
            </a:r>
            <a:r>
              <a:rPr lang="zh-CN" altLang="en-US" sz="3400" b="1" dirty="0"/>
              <a:t>、脉搏、心跳等其他生命特征检测</a:t>
            </a:r>
          </a:p>
          <a:p>
            <a:pPr lvl="1"/>
            <a:r>
              <a:rPr lang="en-US" altLang="zh-CN" sz="3400" b="1" dirty="0"/>
              <a:t>3</a:t>
            </a:r>
            <a:r>
              <a:rPr lang="zh-CN" altLang="en-US" sz="3400" b="1" dirty="0"/>
              <a:t>、红外线检测</a:t>
            </a:r>
          </a:p>
        </p:txBody>
      </p:sp>
    </p:spTree>
    <p:extLst>
      <p:ext uri="{BB962C8B-B14F-4D97-AF65-F5344CB8AC3E}">
        <p14:creationId xmlns:p14="http://schemas.microsoft.com/office/powerpoint/2010/main" val="11083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3BC9-59B3-49C5-96E7-0DFE4FDE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四、主</a:t>
            </a:r>
            <a:r>
              <a:rPr lang="zh-CN" altLang="en-US" dirty="0" smtClean="0"/>
              <a:t>要思路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95285-4F30-4447-9D0E-369FE272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82" y="1484784"/>
            <a:ext cx="7095930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 smtClean="0">
                <a:solidFill>
                  <a:srgbClr val="FF0000"/>
                </a:solidFill>
              </a:rPr>
              <a:t>思考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：</a:t>
            </a:r>
            <a:r>
              <a:rPr lang="zh-CN" altLang="en-US" b="1" dirty="0" smtClean="0">
                <a:solidFill>
                  <a:srgbClr val="FF0000"/>
                </a:solidFill>
              </a:rPr>
              <a:t>如</a:t>
            </a:r>
            <a:r>
              <a:rPr lang="zh-CN" altLang="en-US" b="1" dirty="0">
                <a:solidFill>
                  <a:srgbClr val="FF0000"/>
                </a:solidFill>
              </a:rPr>
              <a:t>果验活？有哪</a:t>
            </a:r>
            <a:r>
              <a:rPr lang="zh-CN" altLang="en-US" b="1" dirty="0" smtClean="0">
                <a:solidFill>
                  <a:srgbClr val="FF0000"/>
                </a:solidFill>
              </a:rPr>
              <a:t>些设计条</a:t>
            </a:r>
            <a:r>
              <a:rPr lang="zh-CN" altLang="en-US" b="1" dirty="0">
                <a:solidFill>
                  <a:srgbClr val="FF0000"/>
                </a:solidFill>
              </a:rPr>
              <a:t>件？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信息来源：</a:t>
            </a:r>
            <a:endParaRPr lang="en-US" altLang="zh-CN" sz="24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rgbClr val="0070C0"/>
                </a:solidFill>
              </a:rPr>
              <a:t>硬件：</a:t>
            </a:r>
            <a:r>
              <a:rPr lang="zh-CN" altLang="en-US" dirty="0" smtClean="0"/>
              <a:t>摄像头、加速计、陀螺仪</a:t>
            </a:r>
            <a:r>
              <a:rPr lang="en-US" altLang="zh-CN" dirty="0" smtClean="0"/>
              <a:t>.....</a:t>
            </a:r>
          </a:p>
          <a:p>
            <a:r>
              <a:rPr lang="zh-CN" altLang="en-US" sz="3200" dirty="0">
                <a:solidFill>
                  <a:srgbClr val="0070C0"/>
                </a:solidFill>
              </a:rPr>
              <a:t>软件</a:t>
            </a:r>
            <a:r>
              <a:rPr lang="zh-CN" altLang="en-US" sz="3200" dirty="0" smtClean="0">
                <a:solidFill>
                  <a:srgbClr val="0070C0"/>
                </a:solidFill>
              </a:rPr>
              <a:t>：</a:t>
            </a:r>
            <a:r>
              <a:rPr lang="zh-CN" altLang="en-US" dirty="0" smtClean="0"/>
              <a:t>实时交互、</a:t>
            </a:r>
            <a:r>
              <a:rPr lang="zh-CN" altLang="zh-CN" dirty="0"/>
              <a:t>分析加速器数据、分析光学特</a:t>
            </a:r>
            <a:r>
              <a:rPr lang="zh-CN" altLang="zh-CN" dirty="0" smtClean="0"/>
              <a:t>征</a:t>
            </a:r>
            <a:r>
              <a:rPr lang="en-US" altLang="zh-CN" dirty="0" smtClean="0"/>
              <a:t>….</a:t>
            </a:r>
            <a:endParaRPr lang="en-US" altLang="zh-CN" sz="3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手机平台，可用验活条件有限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…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40" y="1340768"/>
            <a:ext cx="2844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85C1-A9A0-4A15-BD94-816CC127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四、主</a:t>
            </a:r>
            <a:r>
              <a:rPr lang="zh-CN" altLang="en-US" dirty="0" smtClean="0"/>
              <a:t>要思路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7E74F-9CF0-4C13-AACF-F4B4F337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5472608" cy="3456384"/>
          </a:xfrm>
        </p:spPr>
        <p:txBody>
          <a:bodyPr/>
          <a:lstStyle/>
          <a:p>
            <a:r>
              <a:rPr lang="zh-CN" altLang="en-US" sz="2800" dirty="0" smtClean="0"/>
              <a:t>设计原则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FC000"/>
                </a:solidFill>
              </a:rPr>
              <a:t>人</a:t>
            </a:r>
            <a:r>
              <a:rPr lang="zh-CN" altLang="en-US" sz="2400" dirty="0" smtClean="0">
                <a:solidFill>
                  <a:srgbClr val="FFC000"/>
                </a:solidFill>
              </a:rPr>
              <a:t>脸识别无法做到绝对安全</a:t>
            </a:r>
            <a:endParaRPr lang="en-US" altLang="zh-CN" sz="2400" dirty="0" smtClean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FC000"/>
                </a:solidFill>
              </a:rPr>
              <a:t>设</a:t>
            </a:r>
            <a:r>
              <a:rPr lang="zh-CN" altLang="en-US" sz="2400" dirty="0" smtClean="0">
                <a:solidFill>
                  <a:srgbClr val="FFC000"/>
                </a:solidFill>
              </a:rPr>
              <a:t>计原则，保证一定的安全性，兼顾易用性和可行性。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7328</TotalTime>
  <Words>1163</Words>
  <Application>Microsoft Office PowerPoint</Application>
  <PresentationFormat>全屏显示(4:3)</PresentationFormat>
  <Paragraphs>77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华文楷体</vt:lpstr>
      <vt:lpstr>隶书</vt:lpstr>
      <vt:lpstr>宋体</vt:lpstr>
      <vt:lpstr>Arial</vt:lpstr>
      <vt:lpstr>Calibri</vt:lpstr>
      <vt:lpstr>Century Gothic</vt:lpstr>
      <vt:lpstr>Times New Roman</vt:lpstr>
      <vt:lpstr>Wingdings</vt:lpstr>
      <vt:lpstr>Wingdings 3</vt:lpstr>
      <vt:lpstr>离子</vt:lpstr>
      <vt:lpstr>“看脸”时代 </vt:lpstr>
      <vt:lpstr>一、选题背景</vt:lpstr>
      <vt:lpstr>二、身边的刷脸</vt:lpstr>
      <vt:lpstr>二、身边的刷脸</vt:lpstr>
      <vt:lpstr>三、研究现状</vt:lpstr>
      <vt:lpstr>三、研究现状</vt:lpstr>
      <vt:lpstr>三、研究现状</vt:lpstr>
      <vt:lpstr>四、主要思路</vt:lpstr>
      <vt:lpstr>四、主要思路</vt:lpstr>
      <vt:lpstr>四、主要思路</vt:lpstr>
      <vt:lpstr>五、项目分工</vt:lpstr>
      <vt:lpstr>六、项目计划</vt:lpstr>
      <vt:lpstr>六、项目计划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微观经济学</dc:title>
  <dc:creator>Lixinyang</dc:creator>
  <cp:lastModifiedBy>wbz</cp:lastModifiedBy>
  <cp:revision>650</cp:revision>
  <dcterms:created xsi:type="dcterms:W3CDTF">2011-05-24T05:52:40Z</dcterms:created>
  <dcterms:modified xsi:type="dcterms:W3CDTF">2017-10-24T13:58:00Z</dcterms:modified>
</cp:coreProperties>
</file>